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08.05.2014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INSTRUMENTE CU CLAVIATURĂ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Educaţie muzicală, clasa a VIII-a, Anca Toader, Valentin Moraru</a:t>
            </a:r>
            <a:r>
              <a:rPr lang="vi-VN" sz="1000" dirty="0" smtClean="0">
                <a:solidFill>
                  <a:schemeClr val="tx1"/>
                </a:solidFill>
              </a:rPr>
              <a:t>)</a:t>
            </a:r>
            <a:endParaRPr lang="vi-VN" sz="10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pPr eaLnBrk="0" hangingPunct="0"/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Prin claviatură se înţelege totalitatea clapelor albe (pentru sunetele naturale) şi a clapelor negre (pentru sunetele alterate) ale unui instrument astfel dotat. Dintre instrumentele cu claviatură menţionăm: pianul, orga, orga electronică, sintetizatorul.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Clapele unui instrument cu claviatură produc sunete care urcă progresiv de la stânga la dreapta, însumând un număr variabil de octave.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Întotdeauna există însă o octavă centrală care porneşte de la sunetul Do1. Acest sunet pare un hotar dintre două spaţii: la dreapta lui este spaţiul mâinii drepte, iar la stânga lui este spaţiul mâinii stângi. Este un hotar imaginar pentru că ambele mâini circulă libere pe toată claviatura.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Dar aşezarea corectă în faţa unui instrument cu claviatură ca, de exemplu, pianul se face în funcţie de acest sunet – Do1 – considerat a fi mijlocul instrumentului.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Mâinile, nelipite de corp, de la umăr şi până în vârful degetelor, trebuie să închipuie o linie continuă, nicăieri frântă, iar degetele să fie uşor rotunjite ca şi cum ar susţine un măr</a:t>
            </a: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.</a:t>
            </a:r>
            <a:endParaRPr lang="vi-VN" sz="1200" dirty="0" smtClean="0">
              <a:solidFill>
                <a:srgbClr val="000000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  <a:endParaRPr lang="en-GB" sz="100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214422"/>
            <a:ext cx="34385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Iată câteva procedee de atac al clapelor: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DETAŞATO: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coboară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(indicat deasupra portativului) în timp ce numărăm cu voce tare u-na;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do-uă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, ridicăm mâna la nivelul umărului şi pregătim degetul următor, 2, coborându-l faţă de nivelul celorlalte (rămase în poziţia mărului);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de la mâna dreaptă în parte şi se reia cu mâna stângă. (Mâna stângă porneşte cu degetul 5).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STACATTO: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cade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şi sare ca o minge revenind în poziţia iniţială;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Numărătoarea rămâne aceeaşi, cu grijă să se respecte egalitatea silabelor şi a timpilor din măsură;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dinainte pregătit şi se reia cu mâna stângă.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LEGATO: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este aşezată deasupra clapelor sprijinită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pe degetul 1;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pregăteşte degetul 2 ridicându-l deasupra celorlalte (ca un ciocănel) fără desprinderea degetului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coboară apoi degetul 2, pe clapa Re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şi se ridică degetul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într-o mişcare fără întreruperea sunetului şi respectând numărătoarea totală a timpilor măsurii. </a:t>
            </a:r>
            <a:endParaRPr lang="ro-RO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469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INSTRUMENTE CU CLAVIATURĂ</vt:lpstr>
      <vt:lpstr>Slide 2</vt:lpstr>
      <vt:lpstr>Slide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Vlad</cp:lastModifiedBy>
  <cp:revision>65</cp:revision>
  <dcterms:created xsi:type="dcterms:W3CDTF">2010-01-11T15:51:42Z</dcterms:created>
  <dcterms:modified xsi:type="dcterms:W3CDTF">2014-05-08T06:14:37Z</dcterms:modified>
</cp:coreProperties>
</file>